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08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444CF-A5C9-446A-81FB-6020C8359761}" type="datetimeFigureOut">
              <a:rPr lang="en-GB" smtClean="0"/>
              <a:t>19/06/2017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99EE3-C702-4AB8-AF56-5690602036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2005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444CF-A5C9-446A-81FB-6020C8359761}" type="datetimeFigureOut">
              <a:rPr lang="en-GB" smtClean="0"/>
              <a:t>19/06/2017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99EE3-C702-4AB8-AF56-5690602036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6407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444CF-A5C9-446A-81FB-6020C8359761}" type="datetimeFigureOut">
              <a:rPr lang="en-GB" smtClean="0"/>
              <a:t>19/06/2017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99EE3-C702-4AB8-AF56-5690602036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7564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444CF-A5C9-446A-81FB-6020C8359761}" type="datetimeFigureOut">
              <a:rPr lang="en-GB" smtClean="0"/>
              <a:t>19/06/2017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99EE3-C702-4AB8-AF56-5690602036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2945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444CF-A5C9-446A-81FB-6020C8359761}" type="datetimeFigureOut">
              <a:rPr lang="en-GB" smtClean="0"/>
              <a:t>19/06/2017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99EE3-C702-4AB8-AF56-5690602036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1493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444CF-A5C9-446A-81FB-6020C8359761}" type="datetimeFigureOut">
              <a:rPr lang="en-GB" smtClean="0"/>
              <a:t>19/06/2017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99EE3-C702-4AB8-AF56-5690602036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4567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444CF-A5C9-446A-81FB-6020C8359761}" type="datetimeFigureOut">
              <a:rPr lang="en-GB" smtClean="0"/>
              <a:t>19/06/2017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99EE3-C702-4AB8-AF56-5690602036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6382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444CF-A5C9-446A-81FB-6020C8359761}" type="datetimeFigureOut">
              <a:rPr lang="en-GB" smtClean="0"/>
              <a:t>19/06/2017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99EE3-C702-4AB8-AF56-5690602036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7001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444CF-A5C9-446A-81FB-6020C8359761}" type="datetimeFigureOut">
              <a:rPr lang="en-GB" smtClean="0"/>
              <a:t>19/06/2017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99EE3-C702-4AB8-AF56-5690602036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7612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444CF-A5C9-446A-81FB-6020C8359761}" type="datetimeFigureOut">
              <a:rPr lang="en-GB" smtClean="0"/>
              <a:t>19/06/2017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99EE3-C702-4AB8-AF56-5690602036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7036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444CF-A5C9-446A-81FB-6020C8359761}" type="datetimeFigureOut">
              <a:rPr lang="en-GB" smtClean="0"/>
              <a:t>19/06/2017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99EE3-C702-4AB8-AF56-5690602036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198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444CF-A5C9-446A-81FB-6020C8359761}" type="datetimeFigureOut">
              <a:rPr lang="en-GB" smtClean="0"/>
              <a:t>19/06/2017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899EE3-C702-4AB8-AF56-5690602036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3872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Kent</a:t>
            </a:r>
            <a:endParaRPr lang="en-GB" dirty="0"/>
          </a:p>
        </p:txBody>
      </p:sp>
      <p:pic>
        <p:nvPicPr>
          <p:cNvPr id="6" name="Picture 2" descr="C:\Documents and Settings\PlummO01\Desktop\KCC_Logo_New_2012_Fram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6165304"/>
            <a:ext cx="86042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521" y="1600200"/>
            <a:ext cx="816495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5903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Participate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Congestion Management Programme</a:t>
            </a:r>
          </a:p>
          <a:p>
            <a:pPr lvl="1"/>
            <a:r>
              <a:rPr lang="en-GB" dirty="0" smtClean="0"/>
              <a:t>Traveller information</a:t>
            </a:r>
          </a:p>
          <a:p>
            <a:pPr lvl="1"/>
            <a:r>
              <a:rPr lang="en-GB" dirty="0" smtClean="0"/>
              <a:t>Road safety</a:t>
            </a:r>
          </a:p>
          <a:p>
            <a:r>
              <a:rPr lang="en-GB" dirty="0" smtClean="0"/>
              <a:t>Impacts of the Channel on the County</a:t>
            </a:r>
          </a:p>
          <a:p>
            <a:r>
              <a:rPr lang="en-GB" dirty="0" smtClean="0"/>
              <a:t>Freight</a:t>
            </a:r>
          </a:p>
          <a:p>
            <a:pPr lvl="1"/>
            <a:r>
              <a:rPr lang="en-GB" dirty="0" smtClean="0"/>
              <a:t>Operation Stack</a:t>
            </a:r>
          </a:p>
          <a:p>
            <a:pPr lvl="1"/>
            <a:r>
              <a:rPr lang="en-GB" dirty="0" smtClean="0"/>
              <a:t>Lorry parking</a:t>
            </a:r>
          </a:p>
          <a:p>
            <a:pPr lvl="1"/>
            <a:r>
              <a:rPr lang="en-GB" dirty="0" smtClean="0"/>
              <a:t>Dartford Crossing</a:t>
            </a:r>
          </a:p>
          <a:p>
            <a:endParaRPr lang="en-GB" dirty="0"/>
          </a:p>
        </p:txBody>
      </p:sp>
      <p:pic>
        <p:nvPicPr>
          <p:cNvPr id="6" name="Picture 2" descr="C:\Documents and Settings\PlummO01\Desktop\KCC_Logo_New_2012_Fram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6165304"/>
            <a:ext cx="86042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1114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Future Development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Strategic Corridors</a:t>
            </a:r>
          </a:p>
          <a:p>
            <a:r>
              <a:rPr lang="en-GB" dirty="0" smtClean="0"/>
              <a:t>Air Quality Pressures</a:t>
            </a:r>
          </a:p>
          <a:p>
            <a:r>
              <a:rPr lang="en-GB" dirty="0" smtClean="0"/>
              <a:t>Logistics</a:t>
            </a:r>
          </a:p>
          <a:p>
            <a:r>
              <a:rPr lang="en-GB" dirty="0" smtClean="0"/>
              <a:t>Lorry </a:t>
            </a:r>
            <a:r>
              <a:rPr lang="en-GB" dirty="0"/>
              <a:t>P</a:t>
            </a:r>
            <a:r>
              <a:rPr lang="en-GB" dirty="0" smtClean="0"/>
              <a:t>arking Management</a:t>
            </a:r>
          </a:p>
          <a:p>
            <a:r>
              <a:rPr lang="en-GB" dirty="0" smtClean="0"/>
              <a:t>Port Management</a:t>
            </a:r>
          </a:p>
          <a:p>
            <a:r>
              <a:rPr lang="en-GB" dirty="0" smtClean="0"/>
              <a:t>Dartford Crossing</a:t>
            </a:r>
          </a:p>
          <a:p>
            <a:endParaRPr lang="en-GB" dirty="0"/>
          </a:p>
        </p:txBody>
      </p:sp>
      <p:pic>
        <p:nvPicPr>
          <p:cNvPr id="6" name="Picture 2" descr="C:\Documents and Settings\PlummO01\Desktop\KCC_Logo_New_2012_Fram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6165304"/>
            <a:ext cx="86042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1114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</Words>
  <Application>Microsoft Office PowerPoint</Application>
  <PresentationFormat>On-screen Show (4:3)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Kent</vt:lpstr>
      <vt:lpstr>Why Participate</vt:lpstr>
      <vt:lpstr>Future Development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2017-06-19T13:53:23Z</dcterms:created>
  <dcterms:modified xsi:type="dcterms:W3CDTF">2017-06-19T13:53:40Z</dcterms:modified>
</cp:coreProperties>
</file>